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3" r:id="rId5"/>
    <p:sldId id="258" r:id="rId6"/>
    <p:sldId id="267" r:id="rId7"/>
    <p:sldId id="260" r:id="rId8"/>
    <p:sldId id="264" r:id="rId9"/>
    <p:sldId id="265" r:id="rId10"/>
    <p:sldId id="270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9" r:id="rId19"/>
    <p:sldId id="277" r:id="rId20"/>
    <p:sldId id="276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5F569-414E-42FE-A632-C1B40F060BFD}" type="datetimeFigureOut">
              <a:rPr lang="pt-BR" smtClean="0"/>
              <a:t>21/10/2018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3702-227C-40E2-8EE7-CBE5B0C8D7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6727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5F569-414E-42FE-A632-C1B40F060BFD}" type="datetimeFigureOut">
              <a:rPr lang="pt-BR" smtClean="0"/>
              <a:t>21/10/2018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3702-227C-40E2-8EE7-CBE5B0C8D7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3143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5F569-414E-42FE-A632-C1B40F060BFD}" type="datetimeFigureOut">
              <a:rPr lang="pt-BR" smtClean="0"/>
              <a:t>21/10/2018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3702-227C-40E2-8EE7-CBE5B0C8D7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1964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5F569-414E-42FE-A632-C1B40F060BFD}" type="datetimeFigureOut">
              <a:rPr lang="pt-BR" smtClean="0"/>
              <a:t>21/10/2018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3702-227C-40E2-8EE7-CBE5B0C8D7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9894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5F569-414E-42FE-A632-C1B40F060BFD}" type="datetimeFigureOut">
              <a:rPr lang="pt-BR" smtClean="0"/>
              <a:t>21/10/2018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3702-227C-40E2-8EE7-CBE5B0C8D7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8380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5F569-414E-42FE-A632-C1B40F060BFD}" type="datetimeFigureOut">
              <a:rPr lang="pt-BR" smtClean="0"/>
              <a:t>21/10/2018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3702-227C-40E2-8EE7-CBE5B0C8D7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7248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5F569-414E-42FE-A632-C1B40F060BFD}" type="datetimeFigureOut">
              <a:rPr lang="pt-BR" smtClean="0"/>
              <a:t>21/10/2018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3702-227C-40E2-8EE7-CBE5B0C8D7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2592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5F569-414E-42FE-A632-C1B40F060BFD}" type="datetimeFigureOut">
              <a:rPr lang="pt-BR" smtClean="0"/>
              <a:t>21/10/2018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3702-227C-40E2-8EE7-CBE5B0C8D7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6183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5F569-414E-42FE-A632-C1B40F060BFD}" type="datetimeFigureOut">
              <a:rPr lang="pt-BR" smtClean="0"/>
              <a:t>21/10/2018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3702-227C-40E2-8EE7-CBE5B0C8D7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7221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5F569-414E-42FE-A632-C1B40F060BFD}" type="datetimeFigureOut">
              <a:rPr lang="pt-BR" smtClean="0"/>
              <a:t>21/10/2018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3702-227C-40E2-8EE7-CBE5B0C8D7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4077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5F569-414E-42FE-A632-C1B40F060BFD}" type="datetimeFigureOut">
              <a:rPr lang="pt-BR" smtClean="0"/>
              <a:t>21/10/2018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3702-227C-40E2-8EE7-CBE5B0C8D7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900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5F569-414E-42FE-A632-C1B40F060BFD}" type="datetimeFigureOut">
              <a:rPr lang="pt-BR" smtClean="0"/>
              <a:t>21/10/2018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03702-227C-40E2-8EE7-CBE5B0C8D7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7907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invasÃµes bÃ¡rbar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63284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680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792088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867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28092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755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31344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751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m para a formaÃ§Ã£o dos reinos germanic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20" y="620688"/>
            <a:ext cx="8489936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541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m para a formaÃ§Ã£o dos reinos germanic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09579"/>
            <a:ext cx="838120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496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8136904" cy="620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047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ado de imagem para a sociedade german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08720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907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704856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285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8136904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674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806489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482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m para quem eram os barbaros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28092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116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352928" cy="535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754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quem eram os barbaros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208912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166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8064896" cy="606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454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m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 descr="Imagem relacionad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102" name="Picture 6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0338"/>
            <a:ext cx="8288090" cy="629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062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064896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551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m para quem eram os barbaros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764704"/>
            <a:ext cx="860673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721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sultado de imagem para conceito da palavra barba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92088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828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sultado de imagem para conceito da palavra civiliz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06489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3716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0</Words>
  <Application>Microsoft Office PowerPoint</Application>
  <PresentationFormat>Apresentação na tela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Pessoal</dc:creator>
  <cp:lastModifiedBy>Pessoal</cp:lastModifiedBy>
  <cp:revision>8</cp:revision>
  <dcterms:created xsi:type="dcterms:W3CDTF">2018-10-08T18:48:12Z</dcterms:created>
  <dcterms:modified xsi:type="dcterms:W3CDTF">2018-10-21T21:13:14Z</dcterms:modified>
</cp:coreProperties>
</file>